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270" r:id="rId6"/>
    <p:sldId id="265" r:id="rId7"/>
    <p:sldId id="273" r:id="rId8"/>
    <p:sldId id="275" r:id="rId9"/>
    <p:sldId id="277" r:id="rId10"/>
    <p:sldId id="274" r:id="rId11"/>
    <p:sldId id="278" r:id="rId12"/>
    <p:sldId id="279" r:id="rId13"/>
    <p:sldId id="280" r:id="rId14"/>
    <p:sldId id="281" r:id="rId15"/>
    <p:sldId id="282" r:id="rId16"/>
    <p:sldId id="283" r:id="rId17"/>
    <p:sldId id="271" r:id="rId18"/>
    <p:sldId id="272" r:id="rId19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16C34A-D841-430C-8029-298BDF23AE73}">
          <p14:sldIdLst>
            <p14:sldId id="270"/>
            <p14:sldId id="265"/>
            <p14:sldId id="273"/>
            <p14:sldId id="275"/>
            <p14:sldId id="277"/>
            <p14:sldId id="274"/>
            <p14:sldId id="278"/>
            <p14:sldId id="279"/>
            <p14:sldId id="280"/>
            <p14:sldId id="281"/>
            <p14:sldId id="282"/>
            <p14:sldId id="283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enheier, Lauren M." initials="BLM" lastIdx="1" clrIdx="0">
    <p:extLst>
      <p:ext uri="{19B8F6BF-5375-455C-9EA6-DF929625EA0E}">
        <p15:presenceInfo xmlns:p15="http://schemas.microsoft.com/office/powerpoint/2012/main" userId="S-1-5-21-795392005-3913728759-1119654287-29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12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2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ckhouse, David B." userId="a51d4b44-bc45-4c89-86fa-9245c93b208b" providerId="ADAL" clId="{F109B3D5-B27F-4911-B61A-6E812C33A0E5}"/>
    <pc:docChg chg="undo custSel addSld delSld modSld sldOrd">
      <pc:chgData name="Stockhouse, David B." userId="a51d4b44-bc45-4c89-86fa-9245c93b208b" providerId="ADAL" clId="{F109B3D5-B27F-4911-B61A-6E812C33A0E5}" dt="2017-10-22T20:31:41.198" v="2407" actId="20577"/>
      <pc:docMkLst>
        <pc:docMk/>
      </pc:docMkLst>
      <pc:sldChg chg="modSp">
        <pc:chgData name="Stockhouse, David B." userId="a51d4b44-bc45-4c89-86fa-9245c93b208b" providerId="ADAL" clId="{F109B3D5-B27F-4911-B61A-6E812C33A0E5}" dt="2017-10-22T02:13:03.824" v="1098" actId="242"/>
        <pc:sldMkLst>
          <pc:docMk/>
          <pc:sldMk cId="542622895" sldId="308"/>
        </pc:sldMkLst>
        <pc:spChg chg="mod">
          <ac:chgData name="Stockhouse, David B." userId="a51d4b44-bc45-4c89-86fa-9245c93b208b" providerId="ADAL" clId="{F109B3D5-B27F-4911-B61A-6E812C33A0E5}" dt="2017-10-22T02:13:03.824" v="1098" actId="242"/>
          <ac:spMkLst>
            <pc:docMk/>
            <pc:sldMk cId="542622895" sldId="308"/>
            <ac:spMk id="3" creationId="{1B0FFF48-20E6-4996-8EAA-27102EDA0F69}"/>
          </ac:spMkLst>
        </pc:spChg>
      </pc:sldChg>
      <pc:sldChg chg="modSp">
        <pc:chgData name="Stockhouse, David B." userId="a51d4b44-bc45-4c89-86fa-9245c93b208b" providerId="ADAL" clId="{F109B3D5-B27F-4911-B61A-6E812C33A0E5}" dt="2017-10-22T02:13:11.003" v="1099" actId="6549"/>
        <pc:sldMkLst>
          <pc:docMk/>
          <pc:sldMk cId="1914017199" sldId="309"/>
        </pc:sldMkLst>
        <pc:spChg chg="mod">
          <ac:chgData name="Stockhouse, David B." userId="a51d4b44-bc45-4c89-86fa-9245c93b208b" providerId="ADAL" clId="{F109B3D5-B27F-4911-B61A-6E812C33A0E5}" dt="2017-10-21T19:14:50.277" v="634" actId="20577"/>
          <ac:spMkLst>
            <pc:docMk/>
            <pc:sldMk cId="1914017199" sldId="309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02:13:11.003" v="1099" actId="6549"/>
          <ac:spMkLst>
            <pc:docMk/>
            <pc:sldMk cId="1914017199" sldId="309"/>
            <ac:spMk id="3" creationId="{1B0FFF48-20E6-4996-8EAA-27102EDA0F69}"/>
          </ac:spMkLst>
        </pc:spChg>
      </pc:sldChg>
      <pc:sldChg chg="addSp delSp modSp">
        <pc:chgData name="Stockhouse, David B." userId="a51d4b44-bc45-4c89-86fa-9245c93b208b" providerId="ADAL" clId="{F109B3D5-B27F-4911-B61A-6E812C33A0E5}" dt="2017-10-22T20:06:13.521" v="2322" actId="20577"/>
        <pc:sldMkLst>
          <pc:docMk/>
          <pc:sldMk cId="3917968818" sldId="310"/>
        </pc:sldMkLst>
        <pc:spChg chg="mod">
          <ac:chgData name="Stockhouse, David B." userId="a51d4b44-bc45-4c89-86fa-9245c93b208b" providerId="ADAL" clId="{F109B3D5-B27F-4911-B61A-6E812C33A0E5}" dt="2017-10-22T20:06:13.521" v="2322" actId="20577"/>
          <ac:spMkLst>
            <pc:docMk/>
            <pc:sldMk cId="3917968818" sldId="310"/>
            <ac:spMk id="3" creationId="{1B0FFF48-20E6-4996-8EAA-27102EDA0F69}"/>
          </ac:spMkLst>
        </pc:spChg>
        <pc:spChg chg="add del mod">
          <ac:chgData name="Stockhouse, David B." userId="a51d4b44-bc45-4c89-86fa-9245c93b208b" providerId="ADAL" clId="{F109B3D5-B27F-4911-B61A-6E812C33A0E5}" dt="2017-10-22T01:42:59.723" v="833" actId="478"/>
          <ac:spMkLst>
            <pc:docMk/>
            <pc:sldMk cId="3917968818" sldId="310"/>
            <ac:spMk id="4" creationId="{C2A809FC-C4AE-49A4-8497-512CD4563722}"/>
          </ac:spMkLst>
        </pc:spChg>
        <pc:picChg chg="add del mod">
          <ac:chgData name="Stockhouse, David B." userId="a51d4b44-bc45-4c89-86fa-9245c93b208b" providerId="ADAL" clId="{F109B3D5-B27F-4911-B61A-6E812C33A0E5}" dt="2017-10-20T05:13:58.896" v="533" actId="478"/>
          <ac:picMkLst>
            <pc:docMk/>
            <pc:sldMk cId="3917968818" sldId="310"/>
            <ac:picMk id="3074" creationId="{982DF3CC-5A9C-4820-AFD7-6E9A53BC1FB7}"/>
          </ac:picMkLst>
        </pc:picChg>
        <pc:picChg chg="add del mod">
          <ac:chgData name="Stockhouse, David B." userId="a51d4b44-bc45-4c89-86fa-9245c93b208b" providerId="ADAL" clId="{F109B3D5-B27F-4911-B61A-6E812C33A0E5}" dt="2017-10-20T05:13:58.440" v="531" actId="478"/>
          <ac:picMkLst>
            <pc:docMk/>
            <pc:sldMk cId="3917968818" sldId="310"/>
            <ac:picMk id="3076" creationId="{63C8726F-CC2D-46A7-960C-F50A23CB6453}"/>
          </ac:picMkLst>
        </pc:picChg>
        <pc:picChg chg="add mod">
          <ac:chgData name="Stockhouse, David B." userId="a51d4b44-bc45-4c89-86fa-9245c93b208b" providerId="ADAL" clId="{F109B3D5-B27F-4911-B61A-6E812C33A0E5}" dt="2017-10-20T05:23:52.418" v="545" actId="1076"/>
          <ac:picMkLst>
            <pc:docMk/>
            <pc:sldMk cId="3917968818" sldId="310"/>
            <ac:picMk id="3078" creationId="{B37434C1-133C-41AE-B1EC-A9E696C1EAD0}"/>
          </ac:picMkLst>
        </pc:picChg>
        <pc:picChg chg="add del mod">
          <ac:chgData name="Stockhouse, David B." userId="a51d4b44-bc45-4c89-86fa-9245c93b208b" providerId="ADAL" clId="{F109B3D5-B27F-4911-B61A-6E812C33A0E5}" dt="2017-10-22T01:43:00.989" v="834" actId="1076"/>
          <ac:picMkLst>
            <pc:docMk/>
            <pc:sldMk cId="3917968818" sldId="310"/>
            <ac:picMk id="58370" creationId="{00000000-0000-0000-0000-000000000000}"/>
          </ac:picMkLst>
        </pc:picChg>
      </pc:sldChg>
      <pc:sldChg chg="addSp delSp modSp">
        <pc:chgData name="Stockhouse, David B." userId="a51d4b44-bc45-4c89-86fa-9245c93b208b" providerId="ADAL" clId="{F109B3D5-B27F-4911-B61A-6E812C33A0E5}" dt="2017-10-22T01:42:48.797" v="830" actId="478"/>
        <pc:sldMkLst>
          <pc:docMk/>
          <pc:sldMk cId="843619133" sldId="311"/>
        </pc:sldMkLst>
        <pc:spChg chg="mod">
          <ac:chgData name="Stockhouse, David B." userId="a51d4b44-bc45-4c89-86fa-9245c93b208b" providerId="ADAL" clId="{F109B3D5-B27F-4911-B61A-6E812C33A0E5}" dt="2017-10-20T05:23:03.263" v="543" actId="20577"/>
          <ac:spMkLst>
            <pc:docMk/>
            <pc:sldMk cId="843619133" sldId="311"/>
            <ac:spMk id="3" creationId="{1B0FFF48-20E6-4996-8EAA-27102EDA0F69}"/>
          </ac:spMkLst>
        </pc:spChg>
        <pc:spChg chg="add del">
          <ac:chgData name="Stockhouse, David B." userId="a51d4b44-bc45-4c89-86fa-9245c93b208b" providerId="ADAL" clId="{F109B3D5-B27F-4911-B61A-6E812C33A0E5}" dt="2017-10-22T01:42:48.797" v="830" actId="478"/>
          <ac:spMkLst>
            <pc:docMk/>
            <pc:sldMk cId="843619133" sldId="311"/>
            <ac:spMk id="5" creationId="{11F26A79-3F9C-4D37-9F63-8A7E7B4F70C6}"/>
          </ac:spMkLst>
        </pc:spChg>
        <pc:picChg chg="add mod">
          <ac:chgData name="Stockhouse, David B." userId="a51d4b44-bc45-4c89-86fa-9245c93b208b" providerId="ADAL" clId="{F109B3D5-B27F-4911-B61A-6E812C33A0E5}" dt="2017-10-20T05:58:48.585" v="567" actId="1076"/>
          <ac:picMkLst>
            <pc:docMk/>
            <pc:sldMk cId="843619133" sldId="311"/>
            <ac:picMk id="4098" creationId="{2A041B4D-D328-40A7-AD0A-188A7AFC2B84}"/>
          </ac:picMkLst>
        </pc:picChg>
      </pc:sldChg>
      <pc:sldChg chg="addSp delSp modSp ord">
        <pc:chgData name="Stockhouse, David B." userId="a51d4b44-bc45-4c89-86fa-9245c93b208b" providerId="ADAL" clId="{F109B3D5-B27F-4911-B61A-6E812C33A0E5}" dt="2017-10-22T20:10:22.230" v="2381" actId="1076"/>
        <pc:sldMkLst>
          <pc:docMk/>
          <pc:sldMk cId="3568692088" sldId="363"/>
        </pc:sldMkLst>
        <pc:spChg chg="mod">
          <ac:chgData name="Stockhouse, David B." userId="a51d4b44-bc45-4c89-86fa-9245c93b208b" providerId="ADAL" clId="{F109B3D5-B27F-4911-B61A-6E812C33A0E5}" dt="2017-10-22T03:26:49.782" v="1221" actId="20577"/>
          <ac:spMkLst>
            <pc:docMk/>
            <pc:sldMk cId="3568692088" sldId="363"/>
            <ac:spMk id="2" creationId="{83C330B1-0E69-4794-9B66-2F9ECCDA24E9}"/>
          </ac:spMkLst>
        </pc:spChg>
        <pc:graphicFrameChg chg="del mod">
          <ac:chgData name="Stockhouse, David B." userId="a51d4b44-bc45-4c89-86fa-9245c93b208b" providerId="ADAL" clId="{F109B3D5-B27F-4911-B61A-6E812C33A0E5}" dt="2017-10-22T01:50:40.124" v="836" actId="478"/>
          <ac:graphicFrameMkLst>
            <pc:docMk/>
            <pc:sldMk cId="3568692088" sldId="363"/>
            <ac:graphicFrameMk id="3" creationId="{00000000-0000-0000-0000-000000000000}"/>
          </ac:graphicFrameMkLst>
        </pc:graphicFrameChg>
        <pc:graphicFrameChg chg="del mod">
          <ac:chgData name="Stockhouse, David B." userId="a51d4b44-bc45-4c89-86fa-9245c93b208b" providerId="ADAL" clId="{F109B3D5-B27F-4911-B61A-6E812C33A0E5}" dt="2017-10-20T05:41:15.862" v="549" actId="478"/>
          <ac:graphicFrameMkLst>
            <pc:docMk/>
            <pc:sldMk cId="3568692088" sldId="363"/>
            <ac:graphicFrameMk id="3" creationId="{84E5E930-53A7-4FFA-A666-5EF0BB9E3131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2:04:40.091" v="959" actId="478"/>
          <ac:graphicFrameMkLst>
            <pc:docMk/>
            <pc:sldMk cId="3568692088" sldId="363"/>
            <ac:graphicFrameMk id="4" creationId="{E22E7981-C8E1-4403-B47A-DB3C75F0BDDF}"/>
          </ac:graphicFrameMkLst>
        </pc:graphicFrameChg>
        <pc:graphicFrameChg chg="add mod">
          <ac:chgData name="Stockhouse, David B." userId="a51d4b44-bc45-4c89-86fa-9245c93b208b" providerId="ADAL" clId="{F109B3D5-B27F-4911-B61A-6E812C33A0E5}" dt="2017-10-20T05:43:04.419" v="551" actId="20577"/>
          <ac:graphicFrameMkLst>
            <pc:docMk/>
            <pc:sldMk cId="3568692088" sldId="363"/>
            <ac:graphicFrameMk id="4" creationId="{76AE6318-BEF9-43F1-B46D-65E69A663014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2:30:48.672" v="1102" actId="478"/>
          <ac:graphicFrameMkLst>
            <pc:docMk/>
            <pc:sldMk cId="3568692088" sldId="363"/>
            <ac:graphicFrameMk id="6" creationId="{866F7949-D960-4388-ACDB-6140111C8F03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3:34:34.112" v="1437" actId="478"/>
          <ac:graphicFrameMkLst>
            <pc:docMk/>
            <pc:sldMk cId="3568692088" sldId="363"/>
            <ac:graphicFrameMk id="7" creationId="{C6462E28-5FB9-49FB-A1B7-E426F7D06AAF}"/>
          </ac:graphicFrameMkLst>
        </pc:graphicFrameChg>
        <pc:graphicFrameChg chg="add mod">
          <ac:chgData name="Stockhouse, David B." userId="a51d4b44-bc45-4c89-86fa-9245c93b208b" providerId="ADAL" clId="{F109B3D5-B27F-4911-B61A-6E812C33A0E5}" dt="2017-10-22T20:10:22.230" v="2381" actId="1076"/>
          <ac:graphicFrameMkLst>
            <pc:docMk/>
            <pc:sldMk cId="3568692088" sldId="363"/>
            <ac:graphicFrameMk id="8" creationId="{DA0C84AB-D92A-467A-8291-AF647380731E}"/>
          </ac:graphicFrameMkLst>
        </pc:graphicFrameChg>
      </pc:sldChg>
      <pc:sldChg chg="modSp">
        <pc:chgData name="Stockhouse, David B." userId="a51d4b44-bc45-4c89-86fa-9245c93b208b" providerId="ADAL" clId="{F109B3D5-B27F-4911-B61A-6E812C33A0E5}" dt="2017-10-22T02:42:28.125" v="1138" actId="20577"/>
        <pc:sldMkLst>
          <pc:docMk/>
          <pc:sldMk cId="2387484259" sldId="364"/>
        </pc:sldMkLst>
        <pc:spChg chg="mod">
          <ac:chgData name="Stockhouse, David B." userId="a51d4b44-bc45-4c89-86fa-9245c93b208b" providerId="ADAL" clId="{F109B3D5-B27F-4911-B61A-6E812C33A0E5}" dt="2017-10-22T02:42:28.125" v="1138" actId="20577"/>
          <ac:spMkLst>
            <pc:docMk/>
            <pc:sldMk cId="2387484259" sldId="364"/>
            <ac:spMk id="2" creationId="{165B80F7-D006-48E9-9F75-8FC6CD313606}"/>
          </ac:spMkLst>
        </pc:spChg>
      </pc:sldChg>
      <pc:sldChg chg="modSp">
        <pc:chgData name="Stockhouse, David B." userId="a51d4b44-bc45-4c89-86fa-9245c93b208b" providerId="ADAL" clId="{F109B3D5-B27F-4911-B61A-6E812C33A0E5}" dt="2017-10-22T04:20:21.010" v="1632" actId="313"/>
        <pc:sldMkLst>
          <pc:docMk/>
          <pc:sldMk cId="3227443780" sldId="369"/>
        </pc:sldMkLst>
        <pc:spChg chg="mod">
          <ac:chgData name="Stockhouse, David B." userId="a51d4b44-bc45-4c89-86fa-9245c93b208b" providerId="ADAL" clId="{F109B3D5-B27F-4911-B61A-6E812C33A0E5}" dt="2017-10-21T19:39:40.682" v="677" actId="20577"/>
          <ac:spMkLst>
            <pc:docMk/>
            <pc:sldMk cId="3227443780" sldId="369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04:20:21.010" v="1632" actId="313"/>
          <ac:spMkLst>
            <pc:docMk/>
            <pc:sldMk cId="3227443780" sldId="369"/>
            <ac:spMk id="3" creationId="{1B0FFF48-20E6-4996-8EAA-27102EDA0F69}"/>
          </ac:spMkLst>
        </pc:spChg>
      </pc:sldChg>
      <pc:sldChg chg="addSp delSp modSp ord">
        <pc:chgData name="Stockhouse, David B." userId="a51d4b44-bc45-4c89-86fa-9245c93b208b" providerId="ADAL" clId="{F109B3D5-B27F-4911-B61A-6E812C33A0E5}" dt="2017-10-22T20:11:28.861" v="2382" actId="1076"/>
        <pc:sldMkLst>
          <pc:docMk/>
          <pc:sldMk cId="2732706170" sldId="372"/>
        </pc:sldMkLst>
        <pc:spChg chg="mod">
          <ac:chgData name="Stockhouse, David B." userId="a51d4b44-bc45-4c89-86fa-9245c93b208b" providerId="ADAL" clId="{F109B3D5-B27F-4911-B61A-6E812C33A0E5}" dt="2017-10-22T02:10:19.068" v="1037" actId="20577"/>
          <ac:spMkLst>
            <pc:docMk/>
            <pc:sldMk cId="2732706170" sldId="372"/>
            <ac:spMk id="2" creationId="{83C330B1-0E69-4794-9B66-2F9ECCDA24E9}"/>
          </ac:spMkLst>
        </pc:spChg>
        <pc:graphicFrameChg chg="add del mod">
          <ac:chgData name="Stockhouse, David B." userId="a51d4b44-bc45-4c89-86fa-9245c93b208b" providerId="ADAL" clId="{F109B3D5-B27F-4911-B61A-6E812C33A0E5}" dt="2017-10-21T20:04:48.933" v="823" actId="478"/>
          <ac:graphicFrameMkLst>
            <pc:docMk/>
            <pc:sldMk cId="2732706170" sldId="372"/>
            <ac:graphicFrameMk id="3" creationId="{D77A6269-65C0-425A-8E5C-E68575C903A9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0T06:05:27.369" v="570" actId="478"/>
          <ac:graphicFrameMkLst>
            <pc:docMk/>
            <pc:sldMk cId="2732706170" sldId="372"/>
            <ac:graphicFrameMk id="3" creationId="{D56C1EF9-BAA7-4D8C-89FD-7FC3C382F45B}"/>
          </ac:graphicFrameMkLst>
        </pc:graphicFrameChg>
        <pc:graphicFrameChg chg="del">
          <ac:chgData name="Stockhouse, David B." userId="a51d4b44-bc45-4c89-86fa-9245c93b208b" providerId="ADAL" clId="{F109B3D5-B27F-4911-B61A-6E812C33A0E5}" dt="2017-10-20T05:53:49.725" v="552" actId="478"/>
          <ac:graphicFrameMkLst>
            <pc:docMk/>
            <pc:sldMk cId="2732706170" sldId="372"/>
            <ac:graphicFrameMk id="4" creationId="{00000000-0000-0000-0000-000000000000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2:05:22.928" v="963" actId="478"/>
          <ac:graphicFrameMkLst>
            <pc:docMk/>
            <pc:sldMk cId="2732706170" sldId="372"/>
            <ac:graphicFrameMk id="4" creationId="{6A104E38-F360-47A1-841D-F4CCB24F26DF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2T03:59:37.100" v="1619" actId="478"/>
          <ac:graphicFrameMkLst>
            <pc:docMk/>
            <pc:sldMk cId="2732706170" sldId="372"/>
            <ac:graphicFrameMk id="5" creationId="{A8874CD0-C1A2-452F-8891-A69BE4F58E98}"/>
          </ac:graphicFrameMkLst>
        </pc:graphicFrameChg>
        <pc:graphicFrameChg chg="add del mod">
          <ac:chgData name="Stockhouse, David B." userId="a51d4b44-bc45-4c89-86fa-9245c93b208b" providerId="ADAL" clId="{F109B3D5-B27F-4911-B61A-6E812C33A0E5}" dt="2017-10-21T20:02:23.640" v="818" actId="478"/>
          <ac:graphicFrameMkLst>
            <pc:docMk/>
            <pc:sldMk cId="2732706170" sldId="372"/>
            <ac:graphicFrameMk id="5" creationId="{871B5EC5-C1BA-4D4D-9268-86B2BA3F796F}"/>
          </ac:graphicFrameMkLst>
        </pc:graphicFrameChg>
        <pc:graphicFrameChg chg="add mod">
          <ac:chgData name="Stockhouse, David B." userId="a51d4b44-bc45-4c89-86fa-9245c93b208b" providerId="ADAL" clId="{F109B3D5-B27F-4911-B61A-6E812C33A0E5}" dt="2017-10-22T20:11:28.861" v="2382" actId="1076"/>
          <ac:graphicFrameMkLst>
            <pc:docMk/>
            <pc:sldMk cId="2732706170" sldId="372"/>
            <ac:graphicFrameMk id="6" creationId="{229D9242-035E-48C1-A0E9-DFFD3EAC85F3}"/>
          </ac:graphicFrameMkLst>
        </pc:graphicFrameChg>
      </pc:sldChg>
      <pc:sldChg chg="add del">
        <pc:chgData name="Stockhouse, David B." userId="a51d4b44-bc45-4c89-86fa-9245c93b208b" providerId="ADAL" clId="{F109B3D5-B27F-4911-B61A-6E812C33A0E5}" dt="2017-10-20T04:52:53.843" v="455" actId="20577"/>
        <pc:sldMkLst>
          <pc:docMk/>
          <pc:sldMk cId="30434117" sldId="385"/>
        </pc:sldMkLst>
      </pc:sldChg>
      <pc:sldChg chg="modSp add">
        <pc:chgData name="Stockhouse, David B." userId="a51d4b44-bc45-4c89-86fa-9245c93b208b" providerId="ADAL" clId="{F109B3D5-B27F-4911-B61A-6E812C33A0E5}" dt="2017-10-22T20:13:00.182" v="2406" actId="20577"/>
        <pc:sldMkLst>
          <pc:docMk/>
          <pc:sldMk cId="2365665440" sldId="390"/>
        </pc:sldMkLst>
        <pc:spChg chg="mod">
          <ac:chgData name="Stockhouse, David B." userId="a51d4b44-bc45-4c89-86fa-9245c93b208b" providerId="ADAL" clId="{F109B3D5-B27F-4911-B61A-6E812C33A0E5}" dt="2017-10-22T20:13:00.182" v="2406" actId="20577"/>
          <ac:spMkLst>
            <pc:docMk/>
            <pc:sldMk cId="2365665440" sldId="390"/>
            <ac:spMk id="3" creationId="{1B0FFF48-20E6-4996-8EAA-27102EDA0F69}"/>
          </ac:spMkLst>
        </pc:spChg>
      </pc:sldChg>
      <pc:sldChg chg="delSp modSp">
        <pc:chgData name="Stockhouse, David B." userId="a51d4b44-bc45-4c89-86fa-9245c93b208b" providerId="ADAL" clId="{F109B3D5-B27F-4911-B61A-6E812C33A0E5}" dt="2017-10-22T20:08:15.626" v="2376" actId="20577"/>
        <pc:sldMkLst>
          <pc:docMk/>
          <pc:sldMk cId="1016552523" sldId="392"/>
        </pc:sldMkLst>
        <pc:spChg chg="mod">
          <ac:chgData name="Stockhouse, David B." userId="a51d4b44-bc45-4c89-86fa-9245c93b208b" providerId="ADAL" clId="{F109B3D5-B27F-4911-B61A-6E812C33A0E5}" dt="2017-10-22T20:08:15.626" v="2376" actId="20577"/>
          <ac:spMkLst>
            <pc:docMk/>
            <pc:sldMk cId="1016552523" sldId="392"/>
            <ac:spMk id="3" creationId="{1B0FFF48-20E6-4996-8EAA-27102EDA0F69}"/>
          </ac:spMkLst>
        </pc:spChg>
        <pc:spChg chg="del">
          <ac:chgData name="Stockhouse, David B." userId="a51d4b44-bc45-4c89-86fa-9245c93b208b" providerId="ADAL" clId="{F109B3D5-B27F-4911-B61A-6E812C33A0E5}" dt="2017-10-22T01:42:47.406" v="829" actId="478"/>
          <ac:spMkLst>
            <pc:docMk/>
            <pc:sldMk cId="1016552523" sldId="392"/>
            <ac:spMk id="5" creationId="{11F26A79-3F9C-4D37-9F63-8A7E7B4F70C6}"/>
          </ac:spMkLst>
        </pc:spChg>
      </pc:sldChg>
      <pc:sldChg chg="delSp modSp">
        <pc:chgData name="Stockhouse, David B." userId="a51d4b44-bc45-4c89-86fa-9245c93b208b" providerId="ADAL" clId="{F109B3D5-B27F-4911-B61A-6E812C33A0E5}" dt="2017-10-22T04:55:31.915" v="1638" actId="20577"/>
        <pc:sldMkLst>
          <pc:docMk/>
          <pc:sldMk cId="3921399269" sldId="393"/>
        </pc:sldMkLst>
        <pc:spChg chg="mod">
          <ac:chgData name="Stockhouse, David B." userId="a51d4b44-bc45-4c89-86fa-9245c93b208b" providerId="ADAL" clId="{F109B3D5-B27F-4911-B61A-6E812C33A0E5}" dt="2017-10-22T04:55:31.915" v="1638" actId="20577"/>
          <ac:spMkLst>
            <pc:docMk/>
            <pc:sldMk cId="3921399269" sldId="393"/>
            <ac:spMk id="3" creationId="{1B0FFF48-20E6-4996-8EAA-27102EDA0F69}"/>
          </ac:spMkLst>
        </pc:spChg>
        <pc:spChg chg="del">
          <ac:chgData name="Stockhouse, David B." userId="a51d4b44-bc45-4c89-86fa-9245c93b208b" providerId="ADAL" clId="{F109B3D5-B27F-4911-B61A-6E812C33A0E5}" dt="2017-10-22T01:42:46.252" v="828" actId="478"/>
          <ac:spMkLst>
            <pc:docMk/>
            <pc:sldMk cId="3921399269" sldId="393"/>
            <ac:spMk id="5" creationId="{11F26A79-3F9C-4D37-9F63-8A7E7B4F70C6}"/>
          </ac:spMkLst>
        </pc:spChg>
      </pc:sldChg>
      <pc:sldChg chg="modSp">
        <pc:chgData name="Stockhouse, David B." userId="a51d4b44-bc45-4c89-86fa-9245c93b208b" providerId="ADAL" clId="{F109B3D5-B27F-4911-B61A-6E812C33A0E5}" dt="2017-10-22T20:31:41.198" v="2407" actId="20577"/>
        <pc:sldMkLst>
          <pc:docMk/>
          <pc:sldMk cId="1069884305" sldId="403"/>
        </pc:sldMkLst>
        <pc:spChg chg="mod">
          <ac:chgData name="Stockhouse, David B." userId="a51d4b44-bc45-4c89-86fa-9245c93b208b" providerId="ADAL" clId="{F109B3D5-B27F-4911-B61A-6E812C33A0E5}" dt="2017-10-22T20:31:41.198" v="2407" actId="20577"/>
          <ac:spMkLst>
            <pc:docMk/>
            <pc:sldMk cId="1069884305" sldId="403"/>
            <ac:spMk id="3" creationId="{56740AA0-EF61-4815-A1B1-ECB9B36D47A4}"/>
          </ac:spMkLst>
        </pc:spChg>
      </pc:sldChg>
      <pc:sldChg chg="modSp add">
        <pc:chgData name="Stockhouse, David B." userId="a51d4b44-bc45-4c89-86fa-9245c93b208b" providerId="ADAL" clId="{F109B3D5-B27F-4911-B61A-6E812C33A0E5}" dt="2017-10-22T19:28:52.962" v="1781" actId="404"/>
        <pc:sldMkLst>
          <pc:docMk/>
          <pc:sldMk cId="485478792" sldId="408"/>
        </pc:sldMkLst>
        <pc:spChg chg="mod">
          <ac:chgData name="Stockhouse, David B." userId="a51d4b44-bc45-4c89-86fa-9245c93b208b" providerId="ADAL" clId="{F109B3D5-B27F-4911-B61A-6E812C33A0E5}" dt="2017-10-22T19:28:52.962" v="1781" actId="404"/>
          <ac:spMkLst>
            <pc:docMk/>
            <pc:sldMk cId="485478792" sldId="408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03:36:58.850" v="1618" actId="14100"/>
          <ac:spMkLst>
            <pc:docMk/>
            <pc:sldMk cId="485478792" sldId="408"/>
            <ac:spMk id="3" creationId="{1B0FFF48-20E6-4996-8EAA-27102EDA0F69}"/>
          </ac:spMkLst>
        </pc:spChg>
      </pc:sldChg>
      <pc:sldChg chg="addSp delSp modSp add">
        <pc:chgData name="Stockhouse, David B." userId="a51d4b44-bc45-4c89-86fa-9245c93b208b" providerId="ADAL" clId="{F109B3D5-B27F-4911-B61A-6E812C33A0E5}" dt="2017-10-22T02:43:28.361" v="1188" actId="1076"/>
        <pc:sldMkLst>
          <pc:docMk/>
          <pc:sldMk cId="2709125694" sldId="409"/>
        </pc:sldMkLst>
        <pc:spChg chg="del">
          <ac:chgData name="Stockhouse, David B." userId="a51d4b44-bc45-4c89-86fa-9245c93b208b" providerId="ADAL" clId="{F109B3D5-B27F-4911-B61A-6E812C33A0E5}" dt="2017-10-22T02:43:08.571" v="1183" actId="478"/>
          <ac:spMkLst>
            <pc:docMk/>
            <pc:sldMk cId="2709125694" sldId="409"/>
            <ac:spMk id="2" creationId="{7CF0A25B-ACB6-4C9E-9874-BBD344736717}"/>
          </ac:spMkLst>
        </pc:spChg>
        <pc:spChg chg="mod">
          <ac:chgData name="Stockhouse, David B." userId="a51d4b44-bc45-4c89-86fa-9245c93b208b" providerId="ADAL" clId="{F109B3D5-B27F-4911-B61A-6E812C33A0E5}" dt="2017-10-22T02:43:04.394" v="1182" actId="20577"/>
          <ac:spMkLst>
            <pc:docMk/>
            <pc:sldMk cId="2709125694" sldId="409"/>
            <ac:spMk id="3" creationId="{441514A0-798B-48E6-B27F-D0D2242AB754}"/>
          </ac:spMkLst>
        </pc:spChg>
        <pc:picChg chg="add mod">
          <ac:chgData name="Stockhouse, David B." userId="a51d4b44-bc45-4c89-86fa-9245c93b208b" providerId="ADAL" clId="{F109B3D5-B27F-4911-B61A-6E812C33A0E5}" dt="2017-10-22T02:43:28.361" v="1188" actId="1076"/>
          <ac:picMkLst>
            <pc:docMk/>
            <pc:sldMk cId="2709125694" sldId="409"/>
            <ac:picMk id="5" creationId="{45726886-8D65-4B09-B735-183563E66F4C}"/>
          </ac:picMkLst>
        </pc:picChg>
      </pc:sldChg>
      <pc:sldChg chg="add del">
        <pc:chgData name="Stockhouse, David B." userId="a51d4b44-bc45-4c89-86fa-9245c93b208b" providerId="ADAL" clId="{F109B3D5-B27F-4911-B61A-6E812C33A0E5}" dt="2017-10-22T02:42:41.849" v="1140" actId="20577"/>
        <pc:sldMkLst>
          <pc:docMk/>
          <pc:sldMk cId="3763119845" sldId="409"/>
        </pc:sldMkLst>
      </pc:sldChg>
      <pc:sldChg chg="addSp delSp modSp add">
        <pc:chgData name="Stockhouse, David B." userId="a51d4b44-bc45-4c89-86fa-9245c93b208b" providerId="ADAL" clId="{F109B3D5-B27F-4911-B61A-6E812C33A0E5}" dt="2017-10-22T20:11:38.857" v="2387" actId="20577"/>
        <pc:sldMkLst>
          <pc:docMk/>
          <pc:sldMk cId="1082281912" sldId="410"/>
        </pc:sldMkLst>
        <pc:spChg chg="mod">
          <ac:chgData name="Stockhouse, David B." userId="a51d4b44-bc45-4c89-86fa-9245c93b208b" providerId="ADAL" clId="{F109B3D5-B27F-4911-B61A-6E812C33A0E5}" dt="2017-10-22T19:29:00.187" v="1782" actId="403"/>
          <ac:spMkLst>
            <pc:docMk/>
            <pc:sldMk cId="1082281912" sldId="410"/>
            <ac:spMk id="2" creationId="{165B80F7-D006-48E9-9F75-8FC6CD313606}"/>
          </ac:spMkLst>
        </pc:spChg>
        <pc:spChg chg="mod">
          <ac:chgData name="Stockhouse, David B." userId="a51d4b44-bc45-4c89-86fa-9245c93b208b" providerId="ADAL" clId="{F109B3D5-B27F-4911-B61A-6E812C33A0E5}" dt="2017-10-22T19:48:19.730" v="2272" actId="20577"/>
          <ac:spMkLst>
            <pc:docMk/>
            <pc:sldMk cId="1082281912" sldId="410"/>
            <ac:spMk id="3" creationId="{1B0FFF48-20E6-4996-8EAA-27102EDA0F69}"/>
          </ac:spMkLst>
        </pc:spChg>
        <pc:graphicFrameChg chg="add del mod">
          <ac:chgData name="Stockhouse, David B." userId="a51d4b44-bc45-4c89-86fa-9245c93b208b" providerId="ADAL" clId="{F109B3D5-B27F-4911-B61A-6E812C33A0E5}" dt="2017-10-22T20:11:38.857" v="2387" actId="20577"/>
          <ac:graphicFrameMkLst>
            <pc:docMk/>
            <pc:sldMk cId="1082281912" sldId="410"/>
            <ac:graphicFrameMk id="5" creationId="{422D1D59-8502-4F9B-B280-8D97BBD3666B}"/>
          </ac:graphicFrameMkLst>
        </pc:graphicFrameChg>
      </pc:sldChg>
    </pc:docChg>
  </pc:docChgLst>
  <pc:docChgLst>
    <pc:chgData name="Stockhouse, David B." userId="a51d4b44-bc45-4c89-86fa-9245c93b208b" providerId="ADAL" clId="{57744011-FCDC-49C4-82F2-94568FE2F3DF}"/>
    <pc:docChg chg="undo custSel modSld">
      <pc:chgData name="Stockhouse, David B." userId="a51d4b44-bc45-4c89-86fa-9245c93b208b" providerId="ADAL" clId="{57744011-FCDC-49C4-82F2-94568FE2F3DF}" dt="2017-10-24T04:35:05.174" v="472" actId="20577"/>
      <pc:docMkLst>
        <pc:docMk/>
      </pc:docMkLst>
      <pc:sldChg chg="addSp modSp">
        <pc:chgData name="Stockhouse, David B." userId="a51d4b44-bc45-4c89-86fa-9245c93b208b" providerId="ADAL" clId="{57744011-FCDC-49C4-82F2-94568FE2F3DF}" dt="2017-10-24T04:32:40.863" v="212" actId="1076"/>
        <pc:sldMkLst>
          <pc:docMk/>
          <pc:sldMk cId="3917968818" sldId="310"/>
        </pc:sldMkLst>
        <pc:spChg chg="add mod">
          <ac:chgData name="Stockhouse, David B." userId="a51d4b44-bc45-4c89-86fa-9245c93b208b" providerId="ADAL" clId="{57744011-FCDC-49C4-82F2-94568FE2F3DF}" dt="2017-10-24T04:32:40.863" v="212" actId="1076"/>
          <ac:spMkLst>
            <pc:docMk/>
            <pc:sldMk cId="3917968818" sldId="310"/>
            <ac:spMk id="4" creationId="{3AF30699-396C-433E-9142-327F354982FD}"/>
          </ac:spMkLst>
        </pc:spChg>
      </pc:sldChg>
      <pc:sldChg chg="addSp modSp">
        <pc:chgData name="Stockhouse, David B." userId="a51d4b44-bc45-4c89-86fa-9245c93b208b" providerId="ADAL" clId="{57744011-FCDC-49C4-82F2-94568FE2F3DF}" dt="2017-10-24T04:33:18.306" v="220" actId="1076"/>
        <pc:sldMkLst>
          <pc:docMk/>
          <pc:sldMk cId="843619133" sldId="311"/>
        </pc:sldMkLst>
        <pc:spChg chg="add mod">
          <ac:chgData name="Stockhouse, David B." userId="a51d4b44-bc45-4c89-86fa-9245c93b208b" providerId="ADAL" clId="{57744011-FCDC-49C4-82F2-94568FE2F3DF}" dt="2017-10-24T04:33:18.306" v="220" actId="1076"/>
          <ac:spMkLst>
            <pc:docMk/>
            <pc:sldMk cId="843619133" sldId="311"/>
            <ac:spMk id="6" creationId="{25F74248-EB4C-41C1-A3AD-CDF999D27906}"/>
          </ac:spMkLst>
        </pc:spChg>
      </pc:sldChg>
      <pc:sldChg chg="modSp">
        <pc:chgData name="Stockhouse, David B." userId="a51d4b44-bc45-4c89-86fa-9245c93b208b" providerId="ADAL" clId="{57744011-FCDC-49C4-82F2-94568FE2F3DF}" dt="2017-10-24T00:48:44.571" v="123" actId="20577"/>
        <pc:sldMkLst>
          <pc:docMk/>
          <pc:sldMk cId="3568692088" sldId="363"/>
        </pc:sldMkLst>
        <pc:graphicFrameChg chg="mod">
          <ac:chgData name="Stockhouse, David B." userId="a51d4b44-bc45-4c89-86fa-9245c93b208b" providerId="ADAL" clId="{57744011-FCDC-49C4-82F2-94568FE2F3DF}" dt="2017-10-24T00:48:44.571" v="123" actId="20577"/>
          <ac:graphicFrameMkLst>
            <pc:docMk/>
            <pc:sldMk cId="3568692088" sldId="363"/>
            <ac:graphicFrameMk id="8" creationId="{DA0C84AB-D92A-467A-8291-AF647380731E}"/>
          </ac:graphicFrameMkLst>
        </pc:graphicFrameChg>
      </pc:sldChg>
      <pc:sldChg chg="modSp">
        <pc:chgData name="Stockhouse, David B." userId="a51d4b44-bc45-4c89-86fa-9245c93b208b" providerId="ADAL" clId="{57744011-FCDC-49C4-82F2-94568FE2F3DF}" dt="2017-10-23T01:13:36.170" v="121" actId="20577"/>
        <pc:sldMkLst>
          <pc:docMk/>
          <pc:sldMk cId="2365665440" sldId="390"/>
        </pc:sldMkLst>
        <pc:spChg chg="mod">
          <ac:chgData name="Stockhouse, David B." userId="a51d4b44-bc45-4c89-86fa-9245c93b208b" providerId="ADAL" clId="{57744011-FCDC-49C4-82F2-94568FE2F3DF}" dt="2017-10-23T01:13:36.170" v="121" actId="20577"/>
          <ac:spMkLst>
            <pc:docMk/>
            <pc:sldMk cId="2365665440" sldId="390"/>
            <ac:spMk id="3" creationId="{1B0FFF48-20E6-4996-8EAA-27102EDA0F69}"/>
          </ac:spMkLst>
        </pc:spChg>
      </pc:sldChg>
      <pc:sldChg chg="addSp modSp">
        <pc:chgData name="Stockhouse, David B." userId="a51d4b44-bc45-4c89-86fa-9245c93b208b" providerId="ADAL" clId="{57744011-FCDC-49C4-82F2-94568FE2F3DF}" dt="2017-10-24T04:33:49.977" v="293" actId="20577"/>
        <pc:sldMkLst>
          <pc:docMk/>
          <pc:sldMk cId="1016552523" sldId="392"/>
        </pc:sldMkLst>
        <pc:spChg chg="add mod">
          <ac:chgData name="Stockhouse, David B." userId="a51d4b44-bc45-4c89-86fa-9245c93b208b" providerId="ADAL" clId="{57744011-FCDC-49C4-82F2-94568FE2F3DF}" dt="2017-10-24T04:33:49.977" v="293" actId="20577"/>
          <ac:spMkLst>
            <pc:docMk/>
            <pc:sldMk cId="1016552523" sldId="392"/>
            <ac:spMk id="6" creationId="{CBC23532-5792-4D8B-9B91-2DC0984F24D7}"/>
          </ac:spMkLst>
        </pc:spChg>
      </pc:sldChg>
      <pc:sldChg chg="addSp modSp">
        <pc:chgData name="Stockhouse, David B." userId="a51d4b44-bc45-4c89-86fa-9245c93b208b" providerId="ADAL" clId="{57744011-FCDC-49C4-82F2-94568FE2F3DF}" dt="2017-10-24T04:35:05.174" v="472" actId="20577"/>
        <pc:sldMkLst>
          <pc:docMk/>
          <pc:sldMk cId="3921399269" sldId="393"/>
        </pc:sldMkLst>
        <pc:spChg chg="add mod">
          <ac:chgData name="Stockhouse, David B." userId="a51d4b44-bc45-4c89-86fa-9245c93b208b" providerId="ADAL" clId="{57744011-FCDC-49C4-82F2-94568FE2F3DF}" dt="2017-10-24T04:35:05.174" v="472" actId="20577"/>
          <ac:spMkLst>
            <pc:docMk/>
            <pc:sldMk cId="3921399269" sldId="393"/>
            <ac:spMk id="7" creationId="{02931D81-A191-4C99-A2A3-F286DD02AC2B}"/>
          </ac:spMkLst>
        </pc:spChg>
      </pc:sldChg>
    </pc:docChg>
  </pc:docChgLst>
  <pc:docChgLst>
    <pc:chgData name="Paige III, Hilliard W." userId="709761ab-b3d3-411c-9b56-82c0fd0f71a0" providerId="ADAL" clId="{F99183DB-6BAD-49B4-AB0F-2110CF6DD44A}"/>
    <pc:docChg chg="undo custSel addSld modSld sldOrd">
      <pc:chgData name="Paige III, Hilliard W." userId="709761ab-b3d3-411c-9b56-82c0fd0f71a0" providerId="ADAL" clId="{F99183DB-6BAD-49B4-AB0F-2110CF6DD44A}" dt="2017-10-22T19:42:16.201" v="1578" actId="20577"/>
      <pc:docMkLst>
        <pc:docMk/>
      </pc:docMkLst>
      <pc:sldChg chg="modSp">
        <pc:chgData name="Paige III, Hilliard W." userId="709761ab-b3d3-411c-9b56-82c0fd0f71a0" providerId="ADAL" clId="{F99183DB-6BAD-49B4-AB0F-2110CF6DD44A}" dt="2017-10-22T19:12:29.415" v="4" actId="20577"/>
        <pc:sldMkLst>
          <pc:docMk/>
          <pc:sldMk cId="3967979140" sldId="279"/>
        </pc:sldMkLst>
        <pc:graphicFrameChg chg="modGraphic">
          <ac:chgData name="Paige III, Hilliard W." userId="709761ab-b3d3-411c-9b56-82c0fd0f71a0" providerId="ADAL" clId="{F99183DB-6BAD-49B4-AB0F-2110CF6DD44A}" dt="2017-10-22T19:12:29.415" v="4" actId="20577"/>
          <ac:graphicFrameMkLst>
            <pc:docMk/>
            <pc:sldMk cId="3967979140" sldId="279"/>
            <ac:graphicFrameMk id="8" creationId="{00000000-0000-0000-0000-000000000000}"/>
          </ac:graphicFrameMkLst>
        </pc:graphicFrameChg>
      </pc:sldChg>
      <pc:sldChg chg="addSp modSp">
        <pc:chgData name="Paige III, Hilliard W." userId="709761ab-b3d3-411c-9b56-82c0fd0f71a0" providerId="ADAL" clId="{F99183DB-6BAD-49B4-AB0F-2110CF6DD44A}" dt="2017-10-22T19:14:05.771" v="11" actId="1076"/>
        <pc:sldMkLst>
          <pc:docMk/>
          <pc:sldMk cId="909583565" sldId="280"/>
        </pc:sldMkLst>
        <pc:picChg chg="add mod">
          <ac:chgData name="Paige III, Hilliard W." userId="709761ab-b3d3-411c-9b56-82c0fd0f71a0" providerId="ADAL" clId="{F99183DB-6BAD-49B4-AB0F-2110CF6DD44A}" dt="2017-10-22T19:14:05.771" v="11" actId="1076"/>
          <ac:picMkLst>
            <pc:docMk/>
            <pc:sldMk cId="909583565" sldId="280"/>
            <ac:picMk id="6" creationId="{FB2129C8-BF01-4A8D-BB1D-4175CFA355D0}"/>
          </ac:picMkLst>
        </pc:picChg>
      </pc:sldChg>
      <pc:sldChg chg="modSp">
        <pc:chgData name="Paige III, Hilliard W." userId="709761ab-b3d3-411c-9b56-82c0fd0f71a0" providerId="ADAL" clId="{F99183DB-6BAD-49B4-AB0F-2110CF6DD44A}" dt="2017-10-22T19:39:09.141" v="1186" actId="20577"/>
        <pc:sldMkLst>
          <pc:docMk/>
          <pc:sldMk cId="2125947086" sldId="348"/>
        </pc:sldMkLst>
        <pc:spChg chg="mod">
          <ac:chgData name="Paige III, Hilliard W." userId="709761ab-b3d3-411c-9b56-82c0fd0f71a0" providerId="ADAL" clId="{F99183DB-6BAD-49B4-AB0F-2110CF6DD44A}" dt="2017-10-22T19:39:09.141" v="1186" actId="20577"/>
          <ac:spMkLst>
            <pc:docMk/>
            <pc:sldMk cId="2125947086" sldId="348"/>
            <ac:spMk id="3" creationId="{00000000-0000-0000-0000-000000000000}"/>
          </ac:spMkLst>
        </pc:spChg>
      </pc:sldChg>
      <pc:sldChg chg="modSp">
        <pc:chgData name="Paige III, Hilliard W." userId="709761ab-b3d3-411c-9b56-82c0fd0f71a0" providerId="ADAL" clId="{F99183DB-6BAD-49B4-AB0F-2110CF6DD44A}" dt="2017-10-22T19:38:53.965" v="1164" actId="20577"/>
        <pc:sldMkLst>
          <pc:docMk/>
          <pc:sldMk cId="2447161809" sldId="349"/>
        </pc:sldMkLst>
        <pc:spChg chg="mod">
          <ac:chgData name="Paige III, Hilliard W." userId="709761ab-b3d3-411c-9b56-82c0fd0f71a0" providerId="ADAL" clId="{F99183DB-6BAD-49B4-AB0F-2110CF6DD44A}" dt="2017-10-22T19:38:53.965" v="1164" actId="20577"/>
          <ac:spMkLst>
            <pc:docMk/>
            <pc:sldMk cId="2447161809" sldId="349"/>
            <ac:spMk id="2" creationId="{00000000-0000-0000-0000-000000000000}"/>
          </ac:spMkLst>
        </pc:spChg>
      </pc:sldChg>
      <pc:sldChg chg="modSp">
        <pc:chgData name="Paige III, Hilliard W." userId="709761ab-b3d3-411c-9b56-82c0fd0f71a0" providerId="ADAL" clId="{F99183DB-6BAD-49B4-AB0F-2110CF6DD44A}" dt="2017-10-22T19:12:40.065" v="5" actId="14100"/>
        <pc:sldMkLst>
          <pc:docMk/>
          <pc:sldMk cId="959736423" sldId="389"/>
        </pc:sldMkLst>
        <pc:spChg chg="mod">
          <ac:chgData name="Paige III, Hilliard W." userId="709761ab-b3d3-411c-9b56-82c0fd0f71a0" providerId="ADAL" clId="{F99183DB-6BAD-49B4-AB0F-2110CF6DD44A}" dt="2017-10-22T19:12:40.065" v="5" actId="14100"/>
          <ac:spMkLst>
            <pc:docMk/>
            <pc:sldMk cId="959736423" sldId="389"/>
            <ac:spMk id="3" creationId="{00000000-0000-0000-0000-000000000000}"/>
          </ac:spMkLst>
        </pc:spChg>
      </pc:sldChg>
      <pc:sldChg chg="modSp">
        <pc:chgData name="Paige III, Hilliard W." userId="709761ab-b3d3-411c-9b56-82c0fd0f71a0" providerId="ADAL" clId="{F99183DB-6BAD-49B4-AB0F-2110CF6DD44A}" dt="2017-10-22T19:42:16.201" v="1578" actId="20577"/>
        <pc:sldMkLst>
          <pc:docMk/>
          <pc:sldMk cId="2691765442" sldId="394"/>
        </pc:sldMkLst>
        <pc:spChg chg="mod">
          <ac:chgData name="Paige III, Hilliard W." userId="709761ab-b3d3-411c-9b56-82c0fd0f71a0" providerId="ADAL" clId="{F99183DB-6BAD-49B4-AB0F-2110CF6DD44A}" dt="2017-10-22T19:42:16.201" v="1578" actId="20577"/>
          <ac:spMkLst>
            <pc:docMk/>
            <pc:sldMk cId="2691765442" sldId="394"/>
            <ac:spMk id="2" creationId="{00000000-0000-0000-0000-000000000000}"/>
          </ac:spMkLst>
        </pc:spChg>
        <pc:spChg chg="mod">
          <ac:chgData name="Paige III, Hilliard W." userId="709761ab-b3d3-411c-9b56-82c0fd0f71a0" providerId="ADAL" clId="{F99183DB-6BAD-49B4-AB0F-2110CF6DD44A}" dt="2017-10-22T19:36:48.049" v="900" actId="1076"/>
          <ac:spMkLst>
            <pc:docMk/>
            <pc:sldMk cId="2691765442" sldId="394"/>
            <ac:spMk id="3" creationId="{00000000-0000-0000-0000-000000000000}"/>
          </ac:spMkLst>
        </pc:spChg>
      </pc:sldChg>
      <pc:sldChg chg="addSp modSp">
        <pc:chgData name="Paige III, Hilliard W." userId="709761ab-b3d3-411c-9b56-82c0fd0f71a0" providerId="ADAL" clId="{F99183DB-6BAD-49B4-AB0F-2110CF6DD44A}" dt="2017-10-22T19:17:29.018" v="17" actId="1076"/>
        <pc:sldMkLst>
          <pc:docMk/>
          <pc:sldMk cId="335931455" sldId="396"/>
        </pc:sldMkLst>
        <pc:spChg chg="mod">
          <ac:chgData name="Paige III, Hilliard W." userId="709761ab-b3d3-411c-9b56-82c0fd0f71a0" providerId="ADAL" clId="{F99183DB-6BAD-49B4-AB0F-2110CF6DD44A}" dt="2017-10-22T19:17:29.018" v="17" actId="1076"/>
          <ac:spMkLst>
            <pc:docMk/>
            <pc:sldMk cId="335931455" sldId="396"/>
            <ac:spMk id="3" creationId="{00000000-0000-0000-0000-000000000000}"/>
          </ac:spMkLst>
        </pc:spChg>
        <pc:picChg chg="add mod">
          <ac:chgData name="Paige III, Hilliard W." userId="709761ab-b3d3-411c-9b56-82c0fd0f71a0" providerId="ADAL" clId="{F99183DB-6BAD-49B4-AB0F-2110CF6DD44A}" dt="2017-10-22T19:17:10.757" v="16" actId="1076"/>
          <ac:picMkLst>
            <pc:docMk/>
            <pc:sldMk cId="335931455" sldId="396"/>
            <ac:picMk id="4" creationId="{DFEDB46C-E2FF-4010-83BC-6FFD04833829}"/>
          </ac:picMkLst>
        </pc:picChg>
      </pc:sldChg>
      <pc:sldChg chg="addSp modSp">
        <pc:chgData name="Paige III, Hilliard W." userId="709761ab-b3d3-411c-9b56-82c0fd0f71a0" providerId="ADAL" clId="{F99183DB-6BAD-49B4-AB0F-2110CF6DD44A}" dt="2017-10-22T19:16:48.334" v="14" actId="1076"/>
        <pc:sldMkLst>
          <pc:docMk/>
          <pc:sldMk cId="250102995" sldId="398"/>
        </pc:sldMkLst>
        <pc:picChg chg="add mod">
          <ac:chgData name="Paige III, Hilliard W." userId="709761ab-b3d3-411c-9b56-82c0fd0f71a0" providerId="ADAL" clId="{F99183DB-6BAD-49B4-AB0F-2110CF6DD44A}" dt="2017-10-22T19:16:48.334" v="14" actId="1076"/>
          <ac:picMkLst>
            <pc:docMk/>
            <pc:sldMk cId="250102995" sldId="398"/>
            <ac:picMk id="6" creationId="{F4379C51-0343-44CA-94D2-B67A668C795F}"/>
          </ac:picMkLst>
        </pc:picChg>
      </pc:sldChg>
      <pc:sldChg chg="modSp">
        <pc:chgData name="Paige III, Hilliard W." userId="709761ab-b3d3-411c-9b56-82c0fd0f71a0" providerId="ADAL" clId="{F99183DB-6BAD-49B4-AB0F-2110CF6DD44A}" dt="2017-10-22T19:38:42.410" v="1162" actId="20577"/>
        <pc:sldMkLst>
          <pc:docMk/>
          <pc:sldMk cId="3844739110" sldId="407"/>
        </pc:sldMkLst>
        <pc:spChg chg="mod">
          <ac:chgData name="Paige III, Hilliard W." userId="709761ab-b3d3-411c-9b56-82c0fd0f71a0" providerId="ADAL" clId="{F99183DB-6BAD-49B4-AB0F-2110CF6DD44A}" dt="2017-10-22T19:38:42.410" v="1162" actId="20577"/>
          <ac:spMkLst>
            <pc:docMk/>
            <pc:sldMk cId="3844739110" sldId="407"/>
            <ac:spMk id="2" creationId="{00000000-0000-0000-0000-000000000000}"/>
          </ac:spMkLst>
        </pc:spChg>
      </pc:sldChg>
      <pc:sldChg chg="addSp delSp modSp add">
        <pc:chgData name="Paige III, Hilliard W." userId="709761ab-b3d3-411c-9b56-82c0fd0f71a0" providerId="ADAL" clId="{F99183DB-6BAD-49B4-AB0F-2110CF6DD44A}" dt="2017-10-22T19:28:40.422" v="495" actId="20577"/>
        <pc:sldMkLst>
          <pc:docMk/>
          <pc:sldMk cId="3259364342" sldId="411"/>
        </pc:sldMkLst>
        <pc:spChg chg="add del mod">
          <ac:chgData name="Paige III, Hilliard W." userId="709761ab-b3d3-411c-9b56-82c0fd0f71a0" providerId="ADAL" clId="{F99183DB-6BAD-49B4-AB0F-2110CF6DD44A}" dt="2017-10-22T19:28:40.422" v="495" actId="20577"/>
          <ac:spMkLst>
            <pc:docMk/>
            <pc:sldMk cId="3259364342" sldId="411"/>
            <ac:spMk id="2" creationId="{1DA516F8-9AE3-4F91-8B3D-54CA70CFDE6A}"/>
          </ac:spMkLst>
        </pc:spChg>
        <pc:spChg chg="mod">
          <ac:chgData name="Paige III, Hilliard W." userId="709761ab-b3d3-411c-9b56-82c0fd0f71a0" providerId="ADAL" clId="{F99183DB-6BAD-49B4-AB0F-2110CF6DD44A}" dt="2017-10-22T19:22:04.779" v="140" actId="20577"/>
          <ac:spMkLst>
            <pc:docMk/>
            <pc:sldMk cId="3259364342" sldId="411"/>
            <ac:spMk id="3" creationId="{C6AC051A-464E-4C21-8582-44FB17780ABB}"/>
          </ac:spMkLst>
        </pc:spChg>
        <pc:spChg chg="add del">
          <ac:chgData name="Paige III, Hilliard W." userId="709761ab-b3d3-411c-9b56-82c0fd0f71a0" providerId="ADAL" clId="{F99183DB-6BAD-49B4-AB0F-2110CF6DD44A}" dt="2017-10-22T19:22:11.743" v="143" actId="20577"/>
          <ac:spMkLst>
            <pc:docMk/>
            <pc:sldMk cId="3259364342" sldId="411"/>
            <ac:spMk id="4" creationId="{771135C1-AA2F-4620-91C1-FB0BAB06F5AD}"/>
          </ac:spMkLst>
        </pc:spChg>
      </pc:sldChg>
      <pc:sldChg chg="addSp delSp modSp add">
        <pc:chgData name="Paige III, Hilliard W." userId="709761ab-b3d3-411c-9b56-82c0fd0f71a0" providerId="ADAL" clId="{F99183DB-6BAD-49B4-AB0F-2110CF6DD44A}" dt="2017-10-22T19:35:11.069" v="894" actId="20577"/>
        <pc:sldMkLst>
          <pc:docMk/>
          <pc:sldMk cId="4294818739" sldId="412"/>
        </pc:sldMkLst>
        <pc:spChg chg="del mod">
          <ac:chgData name="Paige III, Hilliard W." userId="709761ab-b3d3-411c-9b56-82c0fd0f71a0" providerId="ADAL" clId="{F99183DB-6BAD-49B4-AB0F-2110CF6DD44A}" dt="2017-10-22T19:22:52.111" v="149" actId="478"/>
          <ac:spMkLst>
            <pc:docMk/>
            <pc:sldMk cId="4294818739" sldId="412"/>
            <ac:spMk id="2" creationId="{54496495-EE40-4096-B62A-307EA4D9407F}"/>
          </ac:spMkLst>
        </pc:spChg>
        <pc:spChg chg="mod">
          <ac:chgData name="Paige III, Hilliard W." userId="709761ab-b3d3-411c-9b56-82c0fd0f71a0" providerId="ADAL" clId="{F99183DB-6BAD-49B4-AB0F-2110CF6DD44A}" dt="2017-10-22T19:22:39.185" v="147" actId="20577"/>
          <ac:spMkLst>
            <pc:docMk/>
            <pc:sldMk cId="4294818739" sldId="412"/>
            <ac:spMk id="3" creationId="{71156665-453F-4EF6-843A-26188D86100E}"/>
          </ac:spMkLst>
        </pc:spChg>
        <pc:spChg chg="add mod">
          <ac:chgData name="Paige III, Hilliard W." userId="709761ab-b3d3-411c-9b56-82c0fd0f71a0" providerId="ADAL" clId="{F99183DB-6BAD-49B4-AB0F-2110CF6DD44A}" dt="2017-10-22T19:35:11.069" v="894" actId="20577"/>
          <ac:spMkLst>
            <pc:docMk/>
            <pc:sldMk cId="4294818739" sldId="412"/>
            <ac:spMk id="4" creationId="{C0AE8B37-5B23-4986-AFDC-A6FB90254372}"/>
          </ac:spMkLst>
        </pc:spChg>
        <pc:spChg chg="add del mod">
          <ac:chgData name="Paige III, Hilliard W." userId="709761ab-b3d3-411c-9b56-82c0fd0f71a0" providerId="ADAL" clId="{F99183DB-6BAD-49B4-AB0F-2110CF6DD44A}" dt="2017-10-22T19:29:10.317" v="517" actId="478"/>
          <ac:spMkLst>
            <pc:docMk/>
            <pc:sldMk cId="4294818739" sldId="412"/>
            <ac:spMk id="7" creationId="{9773D3D2-D477-49BA-A720-75652DD0F6A9}"/>
          </ac:spMkLst>
        </pc:spChg>
        <pc:spChg chg="add del mod">
          <ac:chgData name="Paige III, Hilliard W." userId="709761ab-b3d3-411c-9b56-82c0fd0f71a0" providerId="ADAL" clId="{F99183DB-6BAD-49B4-AB0F-2110CF6DD44A}" dt="2017-10-22T19:29:16.648" v="521" actId="478"/>
          <ac:spMkLst>
            <pc:docMk/>
            <pc:sldMk cId="4294818739" sldId="412"/>
            <ac:spMk id="8" creationId="{F1CA60E1-14C6-4ABA-8AF0-EA32BE93D890}"/>
          </ac:spMkLst>
        </pc:spChg>
        <pc:spChg chg="add del mod">
          <ac:chgData name="Paige III, Hilliard W." userId="709761ab-b3d3-411c-9b56-82c0fd0f71a0" providerId="ADAL" clId="{F99183DB-6BAD-49B4-AB0F-2110CF6DD44A}" dt="2017-10-22T19:29:05.115" v="512" actId="478"/>
          <ac:spMkLst>
            <pc:docMk/>
            <pc:sldMk cId="4294818739" sldId="412"/>
            <ac:spMk id="9" creationId="{B8B01FB2-DBF5-4250-A7D1-7C37E30FB82F}"/>
          </ac:spMkLst>
        </pc:spChg>
        <pc:spChg chg="add del mod">
          <ac:chgData name="Paige III, Hilliard W." userId="709761ab-b3d3-411c-9b56-82c0fd0f71a0" providerId="ADAL" clId="{F99183DB-6BAD-49B4-AB0F-2110CF6DD44A}" dt="2017-10-22T19:29:08.080" v="515" actId="478"/>
          <ac:spMkLst>
            <pc:docMk/>
            <pc:sldMk cId="4294818739" sldId="412"/>
            <ac:spMk id="10" creationId="{7EA71D4D-8F4F-43D9-AE01-F24290FA0171}"/>
          </ac:spMkLst>
        </pc:spChg>
        <pc:picChg chg="add del mod">
          <ac:chgData name="Paige III, Hilliard W." userId="709761ab-b3d3-411c-9b56-82c0fd0f71a0" providerId="ADAL" clId="{F99183DB-6BAD-49B4-AB0F-2110CF6DD44A}" dt="2017-10-22T19:23:03.550" v="155" actId="20577"/>
          <ac:picMkLst>
            <pc:docMk/>
            <pc:sldMk cId="4294818739" sldId="412"/>
            <ac:picMk id="5" creationId="{99B2B5B6-1BDB-4932-8965-11D7A7EA5A46}"/>
          </ac:picMkLst>
        </pc:picChg>
        <pc:picChg chg="add del mod">
          <ac:chgData name="Paige III, Hilliard W." userId="709761ab-b3d3-411c-9b56-82c0fd0f71a0" providerId="ADAL" clId="{F99183DB-6BAD-49B4-AB0F-2110CF6DD44A}" dt="2017-10-22T19:29:12.814" v="519" actId="478"/>
          <ac:picMkLst>
            <pc:docMk/>
            <pc:sldMk cId="4294818739" sldId="412"/>
            <ac:picMk id="6" creationId="{8FCAB832-4D85-4A63-ACFB-CFE596EC6943}"/>
          </ac:picMkLst>
        </pc:picChg>
        <pc:cxnChg chg="add del mod">
          <ac:chgData name="Paige III, Hilliard W." userId="709761ab-b3d3-411c-9b56-82c0fd0f71a0" providerId="ADAL" clId="{F99183DB-6BAD-49B4-AB0F-2110CF6DD44A}" dt="2017-10-22T19:29:04.277" v="511" actId="478"/>
          <ac:cxnSpMkLst>
            <pc:docMk/>
            <pc:sldMk cId="4294818739" sldId="412"/>
            <ac:cxnSpMk id="11" creationId="{144F22E1-585F-48A0-BE14-7DEB37E0E562}"/>
          </ac:cxnSpMkLst>
        </pc:cxnChg>
        <pc:cxnChg chg="add del mod">
          <ac:chgData name="Paige III, Hilliard W." userId="709761ab-b3d3-411c-9b56-82c0fd0f71a0" providerId="ADAL" clId="{F99183DB-6BAD-49B4-AB0F-2110CF6DD44A}" dt="2017-10-22T19:29:06.008" v="513" actId="478"/>
          <ac:cxnSpMkLst>
            <pc:docMk/>
            <pc:sldMk cId="4294818739" sldId="412"/>
            <ac:cxnSpMk id="12" creationId="{1EFDAD4D-B933-497F-BB66-10AF7E3466D5}"/>
          </ac:cxnSpMkLst>
        </pc:cxnChg>
      </pc:sldChg>
      <pc:sldChg chg="modSp add ord">
        <pc:chgData name="Paige III, Hilliard W." userId="709761ab-b3d3-411c-9b56-82c0fd0f71a0" providerId="ADAL" clId="{F99183DB-6BAD-49B4-AB0F-2110CF6DD44A}" dt="2017-10-22T19:21:56.521" v="139" actId="20577"/>
        <pc:sldMkLst>
          <pc:docMk/>
          <pc:sldMk cId="3848043385" sldId="413"/>
        </pc:sldMkLst>
        <pc:spChg chg="mod">
          <ac:chgData name="Paige III, Hilliard W." userId="709761ab-b3d3-411c-9b56-82c0fd0f71a0" providerId="ADAL" clId="{F99183DB-6BAD-49B4-AB0F-2110CF6DD44A}" dt="2017-10-22T19:21:44.384" v="44" actId="20577"/>
          <ac:spMkLst>
            <pc:docMk/>
            <pc:sldMk cId="3848043385" sldId="413"/>
            <ac:spMk id="2" creationId="{6466F3AF-29F1-4A05-90D3-C5441FF42AD1}"/>
          </ac:spMkLst>
        </pc:spChg>
        <pc:spChg chg="mod">
          <ac:chgData name="Paige III, Hilliard W." userId="709761ab-b3d3-411c-9b56-82c0fd0f71a0" providerId="ADAL" clId="{F99183DB-6BAD-49B4-AB0F-2110CF6DD44A}" dt="2017-10-22T19:21:56.521" v="139" actId="20577"/>
          <ac:spMkLst>
            <pc:docMk/>
            <pc:sldMk cId="3848043385" sldId="413"/>
            <ac:spMk id="3" creationId="{AD40B6A9-4B9A-4568-B1E8-E18BA23F7352}"/>
          </ac:spMkLst>
        </pc:spChg>
      </pc:sldChg>
      <pc:sldChg chg="addSp delSp modSp add">
        <pc:chgData name="Paige III, Hilliard W." userId="709761ab-b3d3-411c-9b56-82c0fd0f71a0" providerId="ADAL" clId="{F99183DB-6BAD-49B4-AB0F-2110CF6DD44A}" dt="2017-10-22T19:28:08.388" v="490" actId="1076"/>
        <pc:sldMkLst>
          <pc:docMk/>
          <pc:sldMk cId="4114028705" sldId="414"/>
        </pc:sldMkLst>
        <pc:spChg chg="add del mod">
          <ac:chgData name="Paige III, Hilliard W." userId="709761ab-b3d3-411c-9b56-82c0fd0f71a0" providerId="ADAL" clId="{F99183DB-6BAD-49B4-AB0F-2110CF6DD44A}" dt="2017-10-22T19:27:52.608" v="485" actId="20577"/>
          <ac:spMkLst>
            <pc:docMk/>
            <pc:sldMk cId="4114028705" sldId="414"/>
            <ac:spMk id="2" creationId="{FDD8E9E9-2BFB-4237-8072-18A7A3CA88B9}"/>
          </ac:spMkLst>
        </pc:spChg>
        <pc:spChg chg="mod">
          <ac:chgData name="Paige III, Hilliard W." userId="709761ab-b3d3-411c-9b56-82c0fd0f71a0" providerId="ADAL" clId="{F99183DB-6BAD-49B4-AB0F-2110CF6DD44A}" dt="2017-10-22T19:23:48.373" v="216" actId="20577"/>
          <ac:spMkLst>
            <pc:docMk/>
            <pc:sldMk cId="4114028705" sldId="414"/>
            <ac:spMk id="3" creationId="{BC7D8533-FC4B-462B-8A7B-E330B498C18B}"/>
          </ac:spMkLst>
        </pc:spChg>
        <pc:picChg chg="add del mod ord">
          <ac:chgData name="Paige III, Hilliard W." userId="709761ab-b3d3-411c-9b56-82c0fd0f71a0" providerId="ADAL" clId="{F99183DB-6BAD-49B4-AB0F-2110CF6DD44A}" dt="2017-10-22T19:24:46.814" v="230" actId="931"/>
          <ac:picMkLst>
            <pc:docMk/>
            <pc:sldMk cId="4114028705" sldId="414"/>
            <ac:picMk id="5" creationId="{ABF9F3AC-9EB3-4806-9A7D-535524C2F97F}"/>
          </ac:picMkLst>
        </pc:picChg>
        <pc:picChg chg="add mod">
          <ac:chgData name="Paige III, Hilliard W." userId="709761ab-b3d3-411c-9b56-82c0fd0f71a0" providerId="ADAL" clId="{F99183DB-6BAD-49B4-AB0F-2110CF6DD44A}" dt="2017-10-22T19:28:08.388" v="490" actId="1076"/>
          <ac:picMkLst>
            <pc:docMk/>
            <pc:sldMk cId="4114028705" sldId="414"/>
            <ac:picMk id="7" creationId="{DE651687-B079-4E3A-9A90-2B6ED5C1BE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70098"/>
          </a:xfrm>
          <a:prstGeom prst="rect">
            <a:avLst/>
          </a:prstGeom>
        </p:spPr>
        <p:txBody>
          <a:bodyPr vert="horz" lIns="93966" tIns="46984" rIns="93966" bIns="46984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3/29/2018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16575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6" tIns="46984" rIns="93966" bIns="469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2"/>
          </a:xfrm>
          <a:prstGeom prst="rect">
            <a:avLst/>
          </a:prstGeom>
        </p:spPr>
        <p:txBody>
          <a:bodyPr vert="horz" lIns="93966" tIns="46984" rIns="93966" bIns="469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9"/>
            <a:ext cx="3066733" cy="470097"/>
          </a:xfrm>
          <a:prstGeom prst="rect">
            <a:avLst/>
          </a:prstGeom>
        </p:spPr>
        <p:txBody>
          <a:bodyPr vert="horz" lIns="93966" tIns="46984" rIns="93966" bIns="46984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2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6503" y="3947342"/>
            <a:ext cx="7965289" cy="1899940"/>
            <a:chOff x="2411672" y="3868212"/>
            <a:chExt cx="7965289" cy="18999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323" y="3868212"/>
              <a:ext cx="2171353" cy="1899940"/>
            </a:xfrm>
            <a:prstGeom prst="rect">
              <a:avLst/>
            </a:prstGeom>
          </p:spPr>
        </p:pic>
        <p:pic>
          <p:nvPicPr>
            <p:cNvPr id="1026" name="Picture 2" descr="Image result for nasa logo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049" y="3969916"/>
              <a:ext cx="2049912" cy="169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space grant logo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672" y="3868212"/>
              <a:ext cx="1453278" cy="1899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8261"/>
            <a:ext cx="12192000" cy="40412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/>
              <a:t>EagleSat 2: Design Development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Lauren Barthenheier </a:t>
            </a:r>
            <a:br>
              <a:rPr lang="en-US" sz="2800" dirty="0"/>
            </a:br>
            <a:r>
              <a:rPr lang="en-US" sz="2800" dirty="0"/>
              <a:t>Dr. Gary Yale, Embry-Riddle Aeronautical University </a:t>
            </a:r>
            <a:br>
              <a:rPr lang="en-US" sz="2800" dirty="0"/>
            </a:br>
            <a:r>
              <a:rPr lang="en-US" sz="2800" dirty="0"/>
              <a:t>Arizona Space Grant Consortium Symposium</a:t>
            </a:r>
            <a:br>
              <a:rPr lang="en-US" sz="2800" dirty="0"/>
            </a:br>
            <a:r>
              <a:rPr lang="en-US" sz="2800" dirty="0"/>
              <a:t>April </a:t>
            </a:r>
            <a:r>
              <a:rPr lang="en-US" sz="2800" dirty="0" smtClean="0"/>
              <a:t>14, 2018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981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4256" y="1251738"/>
            <a:ext cx="5327904" cy="4171771"/>
            <a:chOff x="6202680" y="1123722"/>
            <a:chExt cx="5327904" cy="4171771"/>
          </a:xfrm>
        </p:grpSpPr>
        <p:sp>
          <p:nvSpPr>
            <p:cNvPr id="5" name="Rectangle 4"/>
            <p:cNvSpPr/>
            <p:nvPr/>
          </p:nvSpPr>
          <p:spPr>
            <a:xfrm>
              <a:off x="6202680" y="1123722"/>
              <a:ext cx="5327904" cy="30469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 mode, 15 minute delay, seeded errors.</a:t>
              </a:r>
              <a:endPara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</a:rPr>
                <a:t>AUTO MODE. Hit M to exit.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Timer wakeup. Checking for errors...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Printing errors...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Error: 1048584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Error: 1048585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Error: 1048587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Error: 1491128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Error: 1491130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Error: 1491131</a:t>
              </a:r>
              <a:endParaRPr lang="en-US" sz="1600" dirty="0"/>
            </a:p>
            <a:p>
              <a:r>
                <a:rPr lang="en-US" sz="1600" dirty="0">
                  <a:latin typeface="Courier New" panose="02070309020205020404" pitchFamily="49" charset="0"/>
                </a:rPr>
                <a:t>Error: 1491133</a:t>
              </a:r>
              <a:endParaRPr lang="en-US" sz="1600" dirty="0">
                <a:effectLst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02680" y="4279830"/>
              <a:ext cx="5327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Pre-Seeded Errors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Successfully </a:t>
              </a:r>
              <a:r>
                <a:rPr lang="en-US" dirty="0"/>
                <a:t>found 75 pre-seeded errors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90137" y="1999085"/>
            <a:ext cx="5327904" cy="3472778"/>
            <a:chOff x="6202680" y="1493054"/>
            <a:chExt cx="5327904" cy="3472778"/>
          </a:xfrm>
        </p:grpSpPr>
        <p:sp>
          <p:nvSpPr>
            <p:cNvPr id="9" name="Rectangle 8"/>
            <p:cNvSpPr/>
            <p:nvPr/>
          </p:nvSpPr>
          <p:spPr>
            <a:xfrm>
              <a:off x="6202680" y="1493054"/>
              <a:ext cx="5327904" cy="230832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 mode, 10 second delay, no seeded errors.</a:t>
              </a:r>
            </a:p>
            <a:p>
              <a:endParaRPr lang="en-US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 MODE. Hit M to exit.</a:t>
              </a:r>
            </a:p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Timer wakeup. Checking for errors...</a:t>
              </a:r>
            </a:p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Printing errors...</a:t>
              </a:r>
            </a:p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Sequence written, beginning next cycle.</a:t>
              </a:r>
            </a:p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Timer wakeup. Checking for errors...</a:t>
              </a:r>
            </a:p>
            <a:p>
              <a:r>
                <a:rPr lang="en-US" sz="1600" dirty="0">
                  <a:latin typeface="Courier New" panose="020703090202050204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Printing errors...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02680" y="3950169"/>
              <a:ext cx="5327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No Seeded Errors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Successfully </a:t>
              </a:r>
              <a:r>
                <a:rPr lang="en-US" dirty="0"/>
                <a:t>found </a:t>
              </a:r>
              <a:r>
                <a:rPr lang="en-US" dirty="0" smtClean="0"/>
                <a:t>0 errors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828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954421"/>
              </p:ext>
            </p:extLst>
          </p:nvPr>
        </p:nvGraphicFramePr>
        <p:xfrm>
          <a:off x="1131913" y="1234440"/>
          <a:ext cx="992817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968">
                  <a:extLst>
                    <a:ext uri="{9D8B030D-6E8A-4147-A177-3AD203B41FA5}">
                      <a16:colId xmlns:a16="http://schemas.microsoft.com/office/drawing/2014/main" val="1039773490"/>
                    </a:ext>
                  </a:extLst>
                </a:gridCol>
                <a:gridCol w="2618603">
                  <a:extLst>
                    <a:ext uri="{9D8B030D-6E8A-4147-A177-3AD203B41FA5}">
                      <a16:colId xmlns:a16="http://schemas.microsoft.com/office/drawing/2014/main" val="1459991896"/>
                    </a:ext>
                  </a:extLst>
                </a:gridCol>
                <a:gridCol w="2618603">
                  <a:extLst>
                    <a:ext uri="{9D8B030D-6E8A-4147-A177-3AD203B41FA5}">
                      <a16:colId xmlns:a16="http://schemas.microsoft.com/office/drawing/2014/main" val="1809049103"/>
                    </a:ext>
                  </a:extLst>
                </a:gridCol>
              </a:tblGrid>
              <a:tr h="278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Pass/Fail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Pass Criteria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Fail Criteria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187917"/>
                  </a:ext>
                </a:extLst>
              </a:tr>
              <a:tr h="2505152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effectLst/>
                        </a:rPr>
                        <a:t>The </a:t>
                      </a:r>
                      <a:r>
                        <a:rPr lang="en-US" sz="2400" dirty="0">
                          <a:effectLst/>
                        </a:rPr>
                        <a:t>MDE memory responds to all the command in accordance with the datasheets and timing.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401638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* If </a:t>
                      </a:r>
                      <a:r>
                        <a:rPr lang="en-US" sz="2400" dirty="0">
                          <a:effectLst/>
                        </a:rPr>
                        <a:t>this criteria is meet, the test passes for all subsequent </a:t>
                      </a:r>
                      <a:r>
                        <a:rPr lang="en-US" sz="2400" dirty="0" smtClean="0">
                          <a:effectLst/>
                        </a:rPr>
                        <a:t>criteria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Responds to the commands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Does not respond to the commands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003499"/>
                  </a:ext>
                </a:extLst>
              </a:tr>
              <a:tr h="835051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dirty="0">
                          <a:effectLst/>
                        </a:rPr>
                        <a:t>Find the correct errors.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Finds the correct number of errors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Does not find the correct number of errors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0911467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623560" y="2478024"/>
            <a:ext cx="2962656" cy="1124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3560" y="4489704"/>
            <a:ext cx="2962656" cy="1344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Plugs-In Test for </a:t>
            </a:r>
            <a:r>
              <a:rPr lang="en-US" dirty="0" smtClean="0">
                <a:solidFill>
                  <a:prstClr val="black"/>
                </a:solidFill>
              </a:rPr>
              <a:t>charged </a:t>
            </a:r>
            <a:r>
              <a:rPr lang="en-US" dirty="0">
                <a:solidFill>
                  <a:prstClr val="black"/>
                </a:solidFill>
              </a:rPr>
              <a:t>particle detector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Plugs-Out Test for </a:t>
            </a:r>
            <a:r>
              <a:rPr lang="en-US" dirty="0">
                <a:solidFill>
                  <a:prstClr val="black"/>
                </a:solidFill>
              </a:rPr>
              <a:t>charged particle </a:t>
            </a:r>
            <a:r>
              <a:rPr lang="en-US" dirty="0" smtClean="0">
                <a:solidFill>
                  <a:prstClr val="black"/>
                </a:solidFill>
              </a:rPr>
              <a:t>detector and MDE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prstClr val="black"/>
                </a:solidFill>
              </a:rPr>
              <a:t>High altitude balloon for </a:t>
            </a:r>
            <a:r>
              <a:rPr lang="en-US" dirty="0">
                <a:solidFill>
                  <a:prstClr val="black"/>
                </a:solidFill>
              </a:rPr>
              <a:t>charged particle </a:t>
            </a:r>
            <a:r>
              <a:rPr lang="en-US" dirty="0" smtClean="0">
                <a:solidFill>
                  <a:prstClr val="black"/>
                </a:solidFill>
              </a:rPr>
              <a:t>detector and MDE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 Test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7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Gary Yale, Embry-Riddle Aeronautical University</a:t>
            </a:r>
          </a:p>
          <a:p>
            <a:r>
              <a:rPr lang="en-US" dirty="0"/>
              <a:t>TeamXC, NASA Jet Propulsion Laboratory</a:t>
            </a:r>
          </a:p>
          <a:p>
            <a:r>
              <a:rPr lang="en-US" dirty="0"/>
              <a:t>Travis Imken, NASA Jest Propulsion </a:t>
            </a:r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0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3388" y="675786"/>
            <a:ext cx="11325225" cy="490855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9000" b="1" dirty="0" smtClean="0"/>
              <a:t>Thank You</a:t>
            </a:r>
            <a:endParaRPr lang="en-US" sz="9000" b="1" dirty="0"/>
          </a:p>
        </p:txBody>
      </p:sp>
    </p:spTree>
    <p:extLst>
      <p:ext uri="{BB962C8B-B14F-4D97-AF65-F5344CB8AC3E}">
        <p14:creationId xmlns:p14="http://schemas.microsoft.com/office/powerpoint/2010/main" val="22459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Payload Development Testing</a:t>
            </a:r>
          </a:p>
          <a:p>
            <a:pPr lvl="1"/>
            <a:r>
              <a:rPr lang="en-US" sz="2400" dirty="0" smtClean="0">
                <a:latin typeface="+mn-lt"/>
              </a:rPr>
              <a:t>Procedures</a:t>
            </a:r>
          </a:p>
          <a:p>
            <a:pPr lvl="1"/>
            <a:r>
              <a:rPr lang="en-US" sz="2400" dirty="0" smtClean="0">
                <a:latin typeface="+mn-lt"/>
              </a:rPr>
              <a:t>Testing Results and Conclusions</a:t>
            </a:r>
          </a:p>
          <a:p>
            <a:r>
              <a:rPr lang="en-US" dirty="0" smtClean="0"/>
              <a:t>Further Testing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Fly two </a:t>
            </a:r>
            <a:r>
              <a:rPr lang="en-US" dirty="0" smtClean="0"/>
              <a:t>payloads</a:t>
            </a:r>
          </a:p>
          <a:p>
            <a:endParaRPr lang="en-US" sz="2000" dirty="0"/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Charged particle detector</a:t>
            </a:r>
          </a:p>
          <a:p>
            <a:pPr marL="1257269" lvl="2" indent="-342891">
              <a:buFont typeface="Century Gothic" panose="020B0502020202020204" pitchFamily="34" charset="0"/>
              <a:buChar char="→"/>
              <a:defRPr/>
            </a:pPr>
            <a:r>
              <a:rPr lang="en-US" sz="2000" dirty="0" smtClean="0">
                <a:solidFill>
                  <a:prstClr val="black"/>
                </a:solidFill>
                <a:latin typeface="Century Gothic"/>
              </a:rPr>
              <a:t>Catalog and record cosmic rays</a:t>
            </a:r>
          </a:p>
          <a:p>
            <a:pPr marL="1257269" lvl="2" indent="-342891">
              <a:buFont typeface="Century Gothic" panose="020B0502020202020204" pitchFamily="34" charset="0"/>
              <a:buChar char="→"/>
              <a:defRPr/>
            </a:pPr>
            <a:endParaRPr lang="en-US" sz="2000" dirty="0">
              <a:solidFill>
                <a:prstClr val="black"/>
              </a:solidFill>
              <a:latin typeface="Century Gothic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entury Gothic"/>
              </a:rPr>
              <a:t>Memory degradation 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experiment (MDE)</a:t>
            </a:r>
          </a:p>
          <a:p>
            <a:pPr marL="1257269" lvl="2" indent="-342891">
              <a:buFont typeface="Century Gothic" panose="020B0502020202020204" pitchFamily="34" charset="0"/>
              <a:buChar char="→"/>
              <a:defRPr/>
            </a:pPr>
            <a:r>
              <a:rPr lang="en-US" sz="2000" dirty="0" smtClean="0">
                <a:solidFill>
                  <a:prstClr val="black"/>
                </a:solidFill>
                <a:latin typeface="Century Gothic"/>
              </a:rPr>
              <a:t>Test bit-flip corruption rates for commercially available RAM</a:t>
            </a:r>
            <a:endParaRPr lang="en-US" sz="2000" dirty="0">
              <a:solidFill>
                <a:prstClr val="black"/>
              </a:solidFill>
              <a:latin typeface="Century Gothic"/>
            </a:endParaRPr>
          </a:p>
          <a:p>
            <a:pPr lvl="2"/>
            <a:endParaRPr lang="en-US" sz="2000" dirty="0" smtClean="0">
              <a:solidFill>
                <a:prstClr val="black"/>
              </a:solidFill>
              <a:latin typeface="Century Gothic"/>
            </a:endParaRP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Design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0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/>
              <a:t>Detect bit flipping and memory degradation caused by solar </a:t>
            </a:r>
            <a:r>
              <a:rPr lang="en-US" dirty="0" smtClean="0"/>
              <a:t>radiation</a:t>
            </a:r>
          </a:p>
          <a:p>
            <a:pPr marL="0" indent="0">
              <a:buNone/>
            </a:pPr>
            <a:endParaRPr lang="en-US" dirty="0"/>
          </a:p>
          <a:p>
            <a:pPr marL="227965" indent="-227965"/>
            <a:r>
              <a:rPr lang="en-US" dirty="0"/>
              <a:t>Commercially available, consumer grade memory</a:t>
            </a:r>
          </a:p>
          <a:p>
            <a:pPr marL="685165" lvl="1" indent="-227965"/>
            <a:r>
              <a:rPr lang="en-US" dirty="0">
                <a:latin typeface="Century Gothic"/>
              </a:rPr>
              <a:t>Flash</a:t>
            </a:r>
          </a:p>
          <a:p>
            <a:pPr marL="685165" lvl="1" indent="-227965"/>
            <a:r>
              <a:rPr lang="en-US" dirty="0">
                <a:latin typeface="Century Gothic"/>
              </a:rPr>
              <a:t>SRAM – Static Random Access Memory (RAM)</a:t>
            </a:r>
          </a:p>
          <a:p>
            <a:pPr marL="685165" lvl="1" indent="-227965"/>
            <a:r>
              <a:rPr lang="en-US" dirty="0">
                <a:latin typeface="Century Gothic"/>
              </a:rPr>
              <a:t>FRAM – Ferroelectric RAM</a:t>
            </a:r>
          </a:p>
          <a:p>
            <a:pPr marL="685165" lvl="1" indent="-227965"/>
            <a:r>
              <a:rPr lang="en-US" dirty="0">
                <a:latin typeface="Century Gothic"/>
              </a:rPr>
              <a:t>MRAM – Magnetic RAM</a:t>
            </a:r>
          </a:p>
          <a:p>
            <a:pPr marL="685165" lvl="1" indent="-227965"/>
            <a:r>
              <a:rPr lang="en-US" dirty="0">
                <a:latin typeface="Century Gothic"/>
              </a:rPr>
              <a:t>EEPROM – Electrically Erasable Programmable Read-Only Memory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MDE Mission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7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E5A134-4FD8-47AC-919F-4647C6134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229" y="1233863"/>
            <a:ext cx="7815643" cy="4688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FDB6B-AD17-471B-9701-70EC310F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Background: MDE </a:t>
            </a:r>
            <a:r>
              <a:rPr lang="en-US" dirty="0" smtClean="0"/>
              <a:t>Main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60C1B-785E-4FB9-B9CB-B85DFE47C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99" y="1233863"/>
            <a:ext cx="1681751" cy="100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BB15A-E2A3-4DD9-9F19-759CBB5B9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661" y="1233863"/>
            <a:ext cx="168022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5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692" y="1123722"/>
            <a:ext cx="5235875" cy="4908783"/>
          </a:xfrm>
        </p:spPr>
        <p:txBody>
          <a:bodyPr/>
          <a:lstStyle/>
          <a:p>
            <a:r>
              <a:rPr lang="en-US" dirty="0" smtClean="0"/>
              <a:t>Purpose:</a:t>
            </a:r>
          </a:p>
          <a:p>
            <a:endParaRPr lang="en-US" sz="1500" dirty="0" smtClean="0"/>
          </a:p>
          <a:p>
            <a:pPr lvl="1"/>
            <a:r>
              <a:rPr lang="en-US" dirty="0" smtClean="0">
                <a:latin typeface="+mn-lt"/>
              </a:rPr>
              <a:t>Ensure MDE </a:t>
            </a:r>
            <a:r>
              <a:rPr lang="en-US" dirty="0">
                <a:latin typeface="+mn-lt"/>
              </a:rPr>
              <a:t>runs with constant </a:t>
            </a:r>
            <a:r>
              <a:rPr lang="en-US" dirty="0" smtClean="0">
                <a:latin typeface="+mn-lt"/>
              </a:rPr>
              <a:t>power and data </a:t>
            </a:r>
            <a:r>
              <a:rPr lang="en-US" dirty="0">
                <a:latin typeface="+mn-lt"/>
              </a:rPr>
              <a:t>for at least 30 </a:t>
            </a:r>
            <a:r>
              <a:rPr lang="en-US" dirty="0" smtClean="0">
                <a:latin typeface="+mn-lt"/>
              </a:rPr>
              <a:t>minutes</a:t>
            </a:r>
          </a:p>
          <a:p>
            <a:pPr lvl="1"/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Demonstrate MDE </a:t>
            </a:r>
            <a:r>
              <a:rPr lang="en-US" dirty="0">
                <a:latin typeface="+mn-lt"/>
              </a:rPr>
              <a:t>memory responds to all input </a:t>
            </a:r>
            <a:r>
              <a:rPr lang="en-US" dirty="0" smtClean="0">
                <a:latin typeface="+mn-lt"/>
              </a:rPr>
              <a:t>commands and finds </a:t>
            </a:r>
            <a:r>
              <a:rPr lang="en-US" dirty="0">
                <a:latin typeface="+mn-lt"/>
              </a:rPr>
              <a:t>all the </a:t>
            </a:r>
            <a:r>
              <a:rPr lang="en-US" dirty="0" smtClean="0">
                <a:latin typeface="+mn-lt"/>
              </a:rPr>
              <a:t>correct pre-seeded </a:t>
            </a:r>
            <a:r>
              <a:rPr lang="en-US" dirty="0">
                <a:latin typeface="+mn-lt"/>
              </a:rPr>
              <a:t>errors</a:t>
            </a:r>
            <a:endParaRPr lang="en-US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Plugs-In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7808" r="21600" b="8637"/>
          <a:stretch/>
        </p:blipFill>
        <p:spPr>
          <a:xfrm rot="5400000">
            <a:off x="6067207" y="1264682"/>
            <a:ext cx="4685931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407551"/>
              </p:ext>
            </p:extLst>
          </p:nvPr>
        </p:nvGraphicFramePr>
        <p:xfrm>
          <a:off x="1131913" y="1234440"/>
          <a:ext cx="992817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968">
                  <a:extLst>
                    <a:ext uri="{9D8B030D-6E8A-4147-A177-3AD203B41FA5}">
                      <a16:colId xmlns:a16="http://schemas.microsoft.com/office/drawing/2014/main" val="1039773490"/>
                    </a:ext>
                  </a:extLst>
                </a:gridCol>
                <a:gridCol w="2618603">
                  <a:extLst>
                    <a:ext uri="{9D8B030D-6E8A-4147-A177-3AD203B41FA5}">
                      <a16:colId xmlns:a16="http://schemas.microsoft.com/office/drawing/2014/main" val="1459991896"/>
                    </a:ext>
                  </a:extLst>
                </a:gridCol>
                <a:gridCol w="2618603">
                  <a:extLst>
                    <a:ext uri="{9D8B030D-6E8A-4147-A177-3AD203B41FA5}">
                      <a16:colId xmlns:a16="http://schemas.microsoft.com/office/drawing/2014/main" val="1809049103"/>
                    </a:ext>
                  </a:extLst>
                </a:gridCol>
              </a:tblGrid>
              <a:tr h="278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Pass/Fail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Pass Criteria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Fail Criteria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187917"/>
                  </a:ext>
                </a:extLst>
              </a:tr>
              <a:tr h="2505152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effectLst/>
                        </a:rPr>
                        <a:t>The </a:t>
                      </a:r>
                      <a:r>
                        <a:rPr lang="en-US" sz="2400" dirty="0">
                          <a:effectLst/>
                        </a:rPr>
                        <a:t>MDE memory responds to all the command in accordance with the datasheets and timing.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401638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* If </a:t>
                      </a:r>
                      <a:r>
                        <a:rPr lang="en-US" sz="2400" dirty="0">
                          <a:effectLst/>
                        </a:rPr>
                        <a:t>this criteria is meet, the test passes for all subsequent </a:t>
                      </a:r>
                      <a:r>
                        <a:rPr lang="en-US" sz="2400" dirty="0" smtClean="0">
                          <a:effectLst/>
                        </a:rPr>
                        <a:t>criteria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Responds to the commands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Does not respond to the commands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003499"/>
                  </a:ext>
                </a:extLst>
              </a:tr>
              <a:tr h="835051">
                <a:tc>
                  <a:txBody>
                    <a:bodyPr/>
                    <a:lstStyle/>
                    <a:p>
                      <a:pPr marL="457200" marR="0" lvl="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dirty="0">
                          <a:effectLst/>
                        </a:rPr>
                        <a:t>Find the correct errors.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Finds the correct number of errors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Does not find the correct number of errors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091146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/ Fail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1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Ground payload board to static mat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Connect circuit board to power and TM4C LaunchPad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Connect TM4C LaunchPad to computer via Putty software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Press “i” key → B</a:t>
            </a:r>
            <a:r>
              <a:rPr lang="en-US" dirty="0" smtClean="0">
                <a:latin typeface="+mn-lt"/>
              </a:rPr>
              <a:t>egin error checking for one, 15 minute cycle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Remove pre-seeded error </a:t>
            </a:r>
            <a:r>
              <a:rPr lang="en-US" dirty="0"/>
              <a:t>→ </a:t>
            </a:r>
            <a:r>
              <a:rPr lang="en-US" dirty="0" smtClean="0"/>
              <a:t>Repeat step 4 for 10 seconds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5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t="19322" b="25715"/>
          <a:stretch/>
        </p:blipFill>
        <p:spPr>
          <a:xfrm>
            <a:off x="2313432" y="1911097"/>
            <a:ext cx="6541456" cy="32405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Plugs-In Test Set-Up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73352" y="4142232"/>
            <a:ext cx="13624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872" y="395756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MDE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01768" y="4224528"/>
            <a:ext cx="0" cy="13167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24528" y="5541264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TM4C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882129" y="2724912"/>
            <a:ext cx="1612839" cy="18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94968" y="2558534"/>
            <a:ext cx="183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73352" y="2237232"/>
            <a:ext cx="13624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872" y="205256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Static 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7795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RHCWVWTZRMYC-44-1017</_dlc_DocId>
    <_dlc_DocIdUrl xmlns="2bf2d388-9b68-4952-9bcd-945bcd3bc124">
      <Url>https://myerauedu.sharepoint.com/teams/PR_College_of_Engineering/PC_EAGLESAT/_layouts/15/DocIdRedir.aspx?ID=RHCWVWTZRMYC-44-1017</Url>
      <Description>RHCWVWTZRMYC-44-1017</Description>
    </_dlc_DocIdUrl>
    <SharedWithUsers xmlns="6c160ac7-2e9f-4006-94dd-bfed52f16d06">
      <UserInfo>
        <DisplayName>Haiberg, Parker J.</DisplayName>
        <AccountId>265</AccountId>
        <AccountType/>
      </UserInfo>
      <UserInfo>
        <DisplayName>Parra, Anthony W.</DisplayName>
        <AccountId>266</AccountId>
        <AccountType/>
      </UserInfo>
      <UserInfo>
        <DisplayName>Roper, Gabriel</DisplayName>
        <AccountId>267</AccountId>
        <AccountType/>
      </UserInfo>
    </SharedWithUser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526AD8-9BD7-4B19-B35C-DAC2B4A3F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C14B32-85E0-4BEB-B491-C4BBFEC96CB9}">
  <ds:schemaRefs>
    <ds:schemaRef ds:uri="bf192eb6-175c-4ee1-9b68-ebc3cf1a256d"/>
    <ds:schemaRef ds:uri="http://purl.org/dc/elements/1.1/"/>
    <ds:schemaRef ds:uri="http://schemas.microsoft.com/office/2006/metadata/properties"/>
    <ds:schemaRef ds:uri="6c160ac7-2e9f-4006-94dd-bfed52f16d0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bf2d388-9b68-4952-9bcd-945bcd3bc12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427</Words>
  <Application>Microsoft Office PowerPoint</Application>
  <PresentationFormat>Widescreen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Tahoma</vt:lpstr>
      <vt:lpstr>Times New Roman</vt:lpstr>
      <vt:lpstr>EagleSat Theme</vt:lpstr>
      <vt:lpstr>PowerPoint Presentation</vt:lpstr>
      <vt:lpstr>Outline</vt:lpstr>
      <vt:lpstr>Background: Design Requirements</vt:lpstr>
      <vt:lpstr>Background: MDE Mission </vt:lpstr>
      <vt:lpstr>Background: MDE Main Algorithm</vt:lpstr>
      <vt:lpstr>Plugs-In Test</vt:lpstr>
      <vt:lpstr>Pass / Fail Criteria</vt:lpstr>
      <vt:lpstr>Procedures</vt:lpstr>
      <vt:lpstr>Plugs-In Test Set-Up</vt:lpstr>
      <vt:lpstr>Results</vt:lpstr>
      <vt:lpstr>Results</vt:lpstr>
      <vt:lpstr>Further Development Test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Barthenheier, Lauren M.</dc:creator>
  <cp:lastModifiedBy>Barthenheier, Lauren M.</cp:lastModifiedBy>
  <cp:revision>23</cp:revision>
  <dcterms:modified xsi:type="dcterms:W3CDTF">2018-03-30T01:19:26Z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50f1d19d-95c8-4c14-8138-f50fac04008c</vt:lpwstr>
  </property>
</Properties>
</file>